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50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692696"/>
            <a:ext cx="7772400" cy="103797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Лекция 3. ГИДРОСТАТИКА.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3404" y="2492896"/>
            <a:ext cx="7272808" cy="1512168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Основы гидростатики.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Приборы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измерения давления.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59632" y="548680"/>
            <a:ext cx="7704856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Основы гидростатики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Гидравлика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один из разделов механики. Изучают законы равновесия и движения жидкостей и их практическое приложение.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Состоит из: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Гидростатики – изучение законов равновесия жидкостей и воздействия покоящихся жидкостей на погруженные в них тела и поверхности, ограничивающие жидкости.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Гидродинамики – изучение законов движения жидкостей и воздействия их на обтекаемые ими тела.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620688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Приборы для измерения давления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1340768"/>
            <a:ext cx="7534040" cy="412342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55776" y="5464196"/>
            <a:ext cx="1231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Пьезометр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6534" y="5464196"/>
            <a:ext cx="3266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образный ртутный манометр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афыа - 00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8428" y="908719"/>
            <a:ext cx="7266020" cy="410871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99792" y="5301208"/>
            <a:ext cx="4074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Дифференциальный ртутный манометр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tf00001235</Template>
  <TotalTime>499</TotalTime>
  <Words>31</Words>
  <Application>Microsoft Office PowerPoint</Application>
  <PresentationFormat>Экран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Times New Roman</vt:lpstr>
      <vt:lpstr>Wingdings 3</vt:lpstr>
      <vt:lpstr>Wisp</vt:lpstr>
      <vt:lpstr>Лекция 3. ГИДРОСТАТИКА.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ВВЕДЕНИЕ. ОСНОВНЫЕ ПОЛОЖЕНИЯ И НАУЧНЫЕ ОСНОВЫ ДИСЦИПЛИНЫ ПАПП.</dc:title>
  <dc:creator>Админ</dc:creator>
  <cp:lastModifiedBy>Админ</cp:lastModifiedBy>
  <cp:revision>46</cp:revision>
  <dcterms:created xsi:type="dcterms:W3CDTF">2018-09-26T07:23:22Z</dcterms:created>
  <dcterms:modified xsi:type="dcterms:W3CDTF">2021-10-18T07:59:53Z</dcterms:modified>
</cp:coreProperties>
</file>